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80" r:id="rId2"/>
  </p:sldMasterIdLst>
  <p:notesMasterIdLst>
    <p:notesMasterId r:id="rId6"/>
  </p:notesMasterIdLst>
  <p:handoutMasterIdLst>
    <p:handoutMasterId r:id="rId7"/>
  </p:handoutMasterIdLst>
  <p:sldIdLst>
    <p:sldId id="261" r:id="rId3"/>
    <p:sldId id="582" r:id="rId4"/>
    <p:sldId id="269" r:id="rId5"/>
  </p:sldIdLst>
  <p:sldSz cx="14630400" cy="8229600"/>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52463" indent="-195263" algn="l" rtl="0" fontAlgn="base">
      <a:spcBef>
        <a:spcPct val="0"/>
      </a:spcBef>
      <a:spcAft>
        <a:spcPct val="0"/>
      </a:spcAft>
      <a:defRPr kern="1200">
        <a:solidFill>
          <a:schemeClr val="tx1"/>
        </a:solidFill>
        <a:latin typeface="Arial" charset="0"/>
        <a:ea typeface="+mn-ea"/>
        <a:cs typeface="Arial" charset="0"/>
      </a:defRPr>
    </a:lvl2pPr>
    <a:lvl3pPr marL="1304925" indent="-390525" algn="l" rtl="0" fontAlgn="base">
      <a:spcBef>
        <a:spcPct val="0"/>
      </a:spcBef>
      <a:spcAft>
        <a:spcPct val="0"/>
      </a:spcAft>
      <a:defRPr kern="1200">
        <a:solidFill>
          <a:schemeClr val="tx1"/>
        </a:solidFill>
        <a:latin typeface="Arial" charset="0"/>
        <a:ea typeface="+mn-ea"/>
        <a:cs typeface="Arial" charset="0"/>
      </a:defRPr>
    </a:lvl3pPr>
    <a:lvl4pPr marL="1958975" indent="-587375" algn="l" rtl="0" fontAlgn="base">
      <a:spcBef>
        <a:spcPct val="0"/>
      </a:spcBef>
      <a:spcAft>
        <a:spcPct val="0"/>
      </a:spcAft>
      <a:defRPr kern="1200">
        <a:solidFill>
          <a:schemeClr val="tx1"/>
        </a:solidFill>
        <a:latin typeface="Arial" charset="0"/>
        <a:ea typeface="+mn-ea"/>
        <a:cs typeface="Arial" charset="0"/>
      </a:defRPr>
    </a:lvl4pPr>
    <a:lvl5pPr marL="2611438" indent="-782638"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92566BC8-E644-BF4A-A93D-3CA560E1AE65}">
          <p14:sldIdLst>
            <p14:sldId id="261"/>
            <p14:sldId id="582"/>
            <p14:sldId id="269"/>
          </p14:sldIdLst>
        </p14:section>
      </p14:sectionLst>
    </p:ext>
    <p:ext uri="{EFAFB233-063F-42B5-8137-9DF3F51BA10A}">
      <p15:sldGuideLst xmlns:p15="http://schemas.microsoft.com/office/powerpoint/2012/main">
        <p15:guide id="1" orient="horz" pos="2616" userDrawn="1">
          <p15:clr>
            <a:srgbClr val="A4A3A4"/>
          </p15:clr>
        </p15:guide>
        <p15:guide id="2" pos="460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1B2F"/>
    <a:srgbClr val="7B6E66"/>
    <a:srgbClr val="4A7628"/>
    <a:srgbClr val="AEA299"/>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906"/>
    <p:restoredTop sz="75374"/>
  </p:normalViewPr>
  <p:slideViewPr>
    <p:cSldViewPr snapToGrid="0">
      <p:cViewPr varScale="1">
        <p:scale>
          <a:sx n="100" d="100"/>
          <a:sy n="100" d="100"/>
        </p:scale>
        <p:origin x="168" y="384"/>
      </p:cViewPr>
      <p:guideLst>
        <p:guide orient="horz" pos="2616"/>
        <p:guide pos="460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handoutMaster" Target="handoutMasters/handout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67216" cy="468579"/>
          </a:xfrm>
          <a:prstGeom prst="rect">
            <a:avLst/>
          </a:prstGeom>
        </p:spPr>
        <p:txBody>
          <a:bodyPr vert="horz" lIns="92181" tIns="46090" rIns="92181" bIns="46090" rtlCol="0"/>
          <a:lstStyle>
            <a:lvl1pPr algn="l">
              <a:defRPr sz="1200"/>
            </a:lvl1pPr>
          </a:lstStyle>
          <a:p>
            <a:endParaRPr lang="en-US" dirty="0"/>
          </a:p>
        </p:txBody>
      </p:sp>
      <p:sp>
        <p:nvSpPr>
          <p:cNvPr id="3" name="Date Placeholder 2"/>
          <p:cNvSpPr>
            <a:spLocks noGrp="1"/>
          </p:cNvSpPr>
          <p:nvPr>
            <p:ph type="dt" sz="quarter" idx="1"/>
          </p:nvPr>
        </p:nvSpPr>
        <p:spPr>
          <a:xfrm>
            <a:off x="4008651" y="1"/>
            <a:ext cx="3067216" cy="468579"/>
          </a:xfrm>
          <a:prstGeom prst="rect">
            <a:avLst/>
          </a:prstGeom>
        </p:spPr>
        <p:txBody>
          <a:bodyPr vert="horz" lIns="92181" tIns="46090" rIns="92181" bIns="46090" rtlCol="0"/>
          <a:lstStyle>
            <a:lvl1pPr algn="r">
              <a:defRPr sz="1200"/>
            </a:lvl1pPr>
          </a:lstStyle>
          <a:p>
            <a:fld id="{F30ADB74-7A19-4E2C-85E6-0E78A2AB7558}" type="datetimeFigureOut">
              <a:rPr lang="en-US" smtClean="0"/>
              <a:t>1/13/20</a:t>
            </a:fld>
            <a:endParaRPr lang="en-US" dirty="0"/>
          </a:p>
        </p:txBody>
      </p:sp>
      <p:sp>
        <p:nvSpPr>
          <p:cNvPr id="4" name="Footer Placeholder 3"/>
          <p:cNvSpPr>
            <a:spLocks noGrp="1"/>
          </p:cNvSpPr>
          <p:nvPr>
            <p:ph type="ftr" sz="quarter" idx="2"/>
          </p:nvPr>
        </p:nvSpPr>
        <p:spPr>
          <a:xfrm>
            <a:off x="1" y="8892377"/>
            <a:ext cx="3067216" cy="468579"/>
          </a:xfrm>
          <a:prstGeom prst="rect">
            <a:avLst/>
          </a:prstGeom>
        </p:spPr>
        <p:txBody>
          <a:bodyPr vert="horz" lIns="92181" tIns="46090" rIns="92181" bIns="4609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651" y="8892377"/>
            <a:ext cx="3067216" cy="468579"/>
          </a:xfrm>
          <a:prstGeom prst="rect">
            <a:avLst/>
          </a:prstGeom>
        </p:spPr>
        <p:txBody>
          <a:bodyPr vert="horz" lIns="92181" tIns="46090" rIns="92181" bIns="46090" rtlCol="0" anchor="b"/>
          <a:lstStyle>
            <a:lvl1pPr algn="r">
              <a:defRPr sz="1200"/>
            </a:lvl1pPr>
          </a:lstStyle>
          <a:p>
            <a:fld id="{EA4C1995-FA07-42FF-BC78-207AA3277946}" type="slidenum">
              <a:rPr lang="en-US" smtClean="0"/>
              <a:t>‹#›</a:t>
            </a:fld>
            <a:endParaRPr lang="en-US" dirty="0"/>
          </a:p>
        </p:txBody>
      </p:sp>
    </p:spTree>
    <p:extLst>
      <p:ext uri="{BB962C8B-B14F-4D97-AF65-F5344CB8AC3E}">
        <p14:creationId xmlns:p14="http://schemas.microsoft.com/office/powerpoint/2010/main" val="8186466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67216" cy="468579"/>
          </a:xfrm>
          <a:prstGeom prst="rect">
            <a:avLst/>
          </a:prstGeom>
        </p:spPr>
        <p:txBody>
          <a:bodyPr vert="horz" lIns="92181" tIns="46090" rIns="92181" bIns="46090" rtlCol="0"/>
          <a:lstStyle>
            <a:lvl1pPr algn="l">
              <a:defRPr sz="1200"/>
            </a:lvl1pPr>
          </a:lstStyle>
          <a:p>
            <a:pPr>
              <a:defRPr/>
            </a:pPr>
            <a:endParaRPr lang="en-US" dirty="0"/>
          </a:p>
        </p:txBody>
      </p:sp>
      <p:sp>
        <p:nvSpPr>
          <p:cNvPr id="3" name="Date Placeholder 2"/>
          <p:cNvSpPr>
            <a:spLocks noGrp="1"/>
          </p:cNvSpPr>
          <p:nvPr>
            <p:ph type="dt" idx="1"/>
          </p:nvPr>
        </p:nvSpPr>
        <p:spPr>
          <a:xfrm>
            <a:off x="4008651" y="1"/>
            <a:ext cx="3067216" cy="468579"/>
          </a:xfrm>
          <a:prstGeom prst="rect">
            <a:avLst/>
          </a:prstGeom>
        </p:spPr>
        <p:txBody>
          <a:bodyPr vert="horz" lIns="92181" tIns="46090" rIns="92181" bIns="46090" rtlCol="0"/>
          <a:lstStyle>
            <a:lvl1pPr algn="r">
              <a:defRPr sz="1200"/>
            </a:lvl1pPr>
          </a:lstStyle>
          <a:p>
            <a:pPr>
              <a:defRPr/>
            </a:pPr>
            <a:fld id="{257E3871-F66F-47B6-BB65-B11268AFB09D}" type="datetimeFigureOut">
              <a:rPr lang="en-US"/>
              <a:pPr>
                <a:defRPr/>
              </a:pPr>
              <a:t>1/13/20</a:t>
            </a:fld>
            <a:endParaRPr lang="en-US" dirty="0"/>
          </a:p>
        </p:txBody>
      </p:sp>
      <p:sp>
        <p:nvSpPr>
          <p:cNvPr id="4" name="Slide Image Placeholder 3"/>
          <p:cNvSpPr>
            <a:spLocks noGrp="1" noRot="1" noChangeAspect="1"/>
          </p:cNvSpPr>
          <p:nvPr>
            <p:ph type="sldImg" idx="2"/>
          </p:nvPr>
        </p:nvSpPr>
        <p:spPr>
          <a:xfrm>
            <a:off x="417513" y="701675"/>
            <a:ext cx="6242050" cy="3511550"/>
          </a:xfrm>
          <a:prstGeom prst="rect">
            <a:avLst/>
          </a:prstGeom>
          <a:noFill/>
          <a:ln w="12700">
            <a:solidFill>
              <a:prstClr val="black"/>
            </a:solidFill>
          </a:ln>
        </p:spPr>
        <p:txBody>
          <a:bodyPr vert="horz" lIns="92181" tIns="46090" rIns="92181" bIns="46090" rtlCol="0" anchor="ctr"/>
          <a:lstStyle/>
          <a:p>
            <a:pPr lvl="0"/>
            <a:endParaRPr lang="en-US" noProof="0" dirty="0"/>
          </a:p>
        </p:txBody>
      </p:sp>
      <p:sp>
        <p:nvSpPr>
          <p:cNvPr id="5" name="Notes Placeholder 4"/>
          <p:cNvSpPr>
            <a:spLocks noGrp="1"/>
          </p:cNvSpPr>
          <p:nvPr>
            <p:ph type="body" sz="quarter" idx="3"/>
          </p:nvPr>
        </p:nvSpPr>
        <p:spPr>
          <a:xfrm>
            <a:off x="708191" y="4448309"/>
            <a:ext cx="5660693" cy="4212961"/>
          </a:xfrm>
          <a:prstGeom prst="rect">
            <a:avLst/>
          </a:prstGeom>
        </p:spPr>
        <p:txBody>
          <a:bodyPr vert="horz" lIns="92181" tIns="46090" rIns="92181" bIns="4609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92377"/>
            <a:ext cx="3067216" cy="468579"/>
          </a:xfrm>
          <a:prstGeom prst="rect">
            <a:avLst/>
          </a:prstGeom>
        </p:spPr>
        <p:txBody>
          <a:bodyPr vert="horz" lIns="92181" tIns="46090" rIns="92181" bIns="46090"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4008651" y="8892377"/>
            <a:ext cx="3067216" cy="468579"/>
          </a:xfrm>
          <a:prstGeom prst="rect">
            <a:avLst/>
          </a:prstGeom>
        </p:spPr>
        <p:txBody>
          <a:bodyPr vert="horz" lIns="92181" tIns="46090" rIns="92181" bIns="46090" rtlCol="0" anchor="b"/>
          <a:lstStyle>
            <a:lvl1pPr algn="r">
              <a:defRPr sz="1200"/>
            </a:lvl1pPr>
          </a:lstStyle>
          <a:p>
            <a:pPr>
              <a:defRPr/>
            </a:pPr>
            <a:fld id="{857EB9AE-EE77-4D83-8C60-C1C0CA0D5548}" type="slidenum">
              <a:rPr lang="en-US"/>
              <a:pPr>
                <a:defRPr/>
              </a:pPr>
              <a:t>‹#›</a:t>
            </a:fld>
            <a:endParaRPr lang="en-US" dirty="0"/>
          </a:p>
        </p:txBody>
      </p:sp>
    </p:spTree>
    <p:extLst>
      <p:ext uri="{BB962C8B-B14F-4D97-AF65-F5344CB8AC3E}">
        <p14:creationId xmlns:p14="http://schemas.microsoft.com/office/powerpoint/2010/main" val="2869684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B888D3C4-EA5F-9F47-9610-2C6AB302E2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F5DB1EA8-06F7-6145-B74E-4DD49ACB5B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16387" name="Slide Number Placeholder 3">
            <a:extLst>
              <a:ext uri="{FF2B5EF4-FFF2-40B4-BE49-F238E27FC236}">
                <a16:creationId xmlns:a16="http://schemas.microsoft.com/office/drawing/2014/main" id="{2934AE76-D467-7348-AACA-027C0DC0D0D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BB942E1-FC00-A646-B50F-872BE03DBC83}" type="slidenum">
              <a:rPr lang="en-US" altLang="en-US" smtClean="0">
                <a:latin typeface="Arial" panose="020B0604020202020204" pitchFamily="34" charset="0"/>
                <a:ea typeface="ＭＳ Ｐゴシック" panose="020B0600070205080204" pitchFamily="34" charset="-128"/>
              </a:rPr>
              <a:pPr/>
              <a:t>1</a:t>
            </a:fld>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918685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5FA86D81-1511-CE48-B1C8-A070CCB985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5DCBC9C3-2A12-F44A-8438-572E0CDF80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panose="020B0600070205080204" pitchFamily="34" charset="-128"/>
            </a:endParaRPr>
          </a:p>
        </p:txBody>
      </p:sp>
      <p:sp>
        <p:nvSpPr>
          <p:cNvPr id="22531" name="Slide Number Placeholder 3">
            <a:extLst>
              <a:ext uri="{FF2B5EF4-FFF2-40B4-BE49-F238E27FC236}">
                <a16:creationId xmlns:a16="http://schemas.microsoft.com/office/drawing/2014/main" id="{C4653A0B-4ABC-C245-A3A5-5BE8B8675AD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05D5BCB-C7FC-D64C-A479-49CCB7F53FBF}" type="slidenum">
              <a:rPr lang="en-US" altLang="en-US" smtClean="0">
                <a:latin typeface="Arial" panose="020B0604020202020204" pitchFamily="34" charset="0"/>
              </a:rPr>
              <a:pPr>
                <a:spcBef>
                  <a:spcPct val="0"/>
                </a:spcBef>
              </a:pPr>
              <a:t>2</a:t>
            </a:fld>
            <a:endParaRPr lang="en-US" altLang="en-US">
              <a:latin typeface="Arial" panose="020B0604020202020204" pitchFamily="34" charset="0"/>
            </a:endParaRPr>
          </a:p>
        </p:txBody>
      </p:sp>
    </p:spTree>
    <p:extLst>
      <p:ext uri="{BB962C8B-B14F-4D97-AF65-F5344CB8AC3E}">
        <p14:creationId xmlns:p14="http://schemas.microsoft.com/office/powerpoint/2010/main" val="3574468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7816D728-9216-894F-942D-FA53742DA4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a:extLst>
              <a:ext uri="{FF2B5EF4-FFF2-40B4-BE49-F238E27FC236}">
                <a16:creationId xmlns:a16="http://schemas.microsoft.com/office/drawing/2014/main" id="{0EFDD3B4-F82B-0D44-BFD7-6B9A2B1941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24579" name="Slide Number Placeholder 3">
            <a:extLst>
              <a:ext uri="{FF2B5EF4-FFF2-40B4-BE49-F238E27FC236}">
                <a16:creationId xmlns:a16="http://schemas.microsoft.com/office/drawing/2014/main" id="{14F1BCC2-A3C7-3C40-BBA2-B0EFCDEA140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6D96DCE-F3E8-6B4D-84FD-E24B0192A89D}" type="slidenum">
              <a:rPr lang="en-US" altLang="en-US" smtClean="0">
                <a:latin typeface="Arial" panose="020B0604020202020204" pitchFamily="34" charset="0"/>
              </a:rPr>
              <a:pPr>
                <a:spcBef>
                  <a:spcPct val="0"/>
                </a:spcBef>
              </a:pPr>
              <a:t>3</a:t>
            </a:fld>
            <a:endParaRPr lang="en-US" altLang="en-US">
              <a:latin typeface="Arial" panose="020B0604020202020204" pitchFamily="34" charset="0"/>
            </a:endParaRPr>
          </a:p>
        </p:txBody>
      </p:sp>
    </p:spTree>
    <p:extLst>
      <p:ext uri="{BB962C8B-B14F-4D97-AF65-F5344CB8AC3E}">
        <p14:creationId xmlns:p14="http://schemas.microsoft.com/office/powerpoint/2010/main" val="28463690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3.xml"/><Relationship Id="rId7" Type="http://schemas.openxmlformats.org/officeDocument/2006/relationships/image" Target="../media/image4.jpe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slideMaster" Target="../slideMasters/slideMaster2.xml"/><Relationship Id="rId9"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5.xml"/><Relationship Id="rId7" Type="http://schemas.openxmlformats.org/officeDocument/2006/relationships/image" Target="../media/image4.jpe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6" descr="Inline imag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41613" y="2401888"/>
            <a:ext cx="9610725"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userDrawn="1"/>
        </p:nvCxnSpPr>
        <p:spPr>
          <a:xfrm>
            <a:off x="914400" y="7315200"/>
            <a:ext cx="12725400" cy="0"/>
          </a:xfrm>
          <a:prstGeom prst="line">
            <a:avLst/>
          </a:prstGeom>
          <a:ln w="19050" cap="rnd">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097280" y="5029202"/>
            <a:ext cx="12435840" cy="1764030"/>
          </a:xfrm>
        </p:spPr>
        <p:txBody>
          <a:bodyPr/>
          <a:lstStyle>
            <a:lvl1pPr>
              <a:defRPr sz="4000"/>
            </a:lvl1pPr>
          </a:lstStyle>
          <a:p>
            <a:r>
              <a:rPr lang="en-US"/>
              <a:t>Click to edit Master title style</a:t>
            </a:r>
          </a:p>
        </p:txBody>
      </p:sp>
    </p:spTree>
    <p:extLst>
      <p:ext uri="{BB962C8B-B14F-4D97-AF65-F5344CB8AC3E}">
        <p14:creationId xmlns:p14="http://schemas.microsoft.com/office/powerpoint/2010/main" val="2656187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EF6437D-F1D8-4FD2-AC7F-548094D0DB37}" type="datetimeFigureOut">
              <a:rPr lang="en-US"/>
              <a:pPr>
                <a:defRPr/>
              </a:pPr>
              <a:t>1/13/20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DB0E1F1-0FCB-4381-A649-8A5481C653CB}" type="slidenum">
              <a:rPr lang="en-US"/>
              <a:pPr>
                <a:defRPr/>
              </a:pPr>
              <a:t>‹#›</a:t>
            </a:fld>
            <a:endParaRPr lang="en-US" dirty="0"/>
          </a:p>
        </p:txBody>
      </p:sp>
    </p:spTree>
    <p:extLst>
      <p:ext uri="{BB962C8B-B14F-4D97-AF65-F5344CB8AC3E}">
        <p14:creationId xmlns:p14="http://schemas.microsoft.com/office/powerpoint/2010/main" val="2651756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7"/>
            <a:ext cx="3291840" cy="702183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31520" y="329567"/>
            <a:ext cx="9631680" cy="70218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4E9EBDC-DC0A-4431-8169-F29BF76DCCB4}" type="datetimeFigureOut">
              <a:rPr lang="en-US"/>
              <a:pPr>
                <a:defRPr/>
              </a:pPr>
              <a:t>1/13/20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1AE086B-BDFE-4DDB-8775-7D4EF82DBB79}" type="slidenum">
              <a:rPr lang="en-US"/>
              <a:pPr>
                <a:defRPr/>
              </a:pPr>
              <a:t>‹#›</a:t>
            </a:fld>
            <a:endParaRPr lang="en-US" dirty="0"/>
          </a:p>
        </p:txBody>
      </p:sp>
    </p:spTree>
    <p:extLst>
      <p:ext uri="{BB962C8B-B14F-4D97-AF65-F5344CB8AC3E}">
        <p14:creationId xmlns:p14="http://schemas.microsoft.com/office/powerpoint/2010/main" val="3522277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a:t>Click to edit Master title style</a:t>
            </a:r>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F74E557-795F-D345-BB3D-8E6938BFE341}" type="datetimeFigureOut">
              <a:rPr lang="en-US" smtClean="0"/>
              <a:t>1/13/20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0B13E3-4569-B947-BAB4-92A8A701D326}" type="slidenum">
              <a:rPr lang="en-US" smtClean="0"/>
              <a:t>‹#›</a:t>
            </a:fld>
            <a:endParaRPr lang="en-US" dirty="0"/>
          </a:p>
        </p:txBody>
      </p:sp>
    </p:spTree>
    <p:extLst>
      <p:ext uri="{BB962C8B-B14F-4D97-AF65-F5344CB8AC3E}">
        <p14:creationId xmlns:p14="http://schemas.microsoft.com/office/powerpoint/2010/main" val="13058908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245D"/>
        </a:solidFill>
        <a:effectLst/>
      </p:bgPr>
    </p:bg>
    <p:spTree>
      <p:nvGrpSpPr>
        <p:cNvPr id="1" name=""/>
        <p:cNvGrpSpPr/>
        <p:nvPr/>
      </p:nvGrpSpPr>
      <p:grpSpPr>
        <a:xfrm>
          <a:off x="0" y="0"/>
          <a:ext cx="0" cy="0"/>
          <a:chOff x="0" y="0"/>
          <a:chExt cx="0" cy="0"/>
        </a:xfrm>
      </p:grpSpPr>
      <p:graphicFrame>
        <p:nvGraphicFramePr>
          <p:cNvPr id="3" name="Object 13" hidden="1"/>
          <p:cNvGraphicFramePr>
            <a:graphicFrameLocks noChangeAspect="1"/>
          </p:cNvGraphicFramePr>
          <p:nvPr>
            <p:custDataLst>
              <p:tags r:id="rId2"/>
            </p:custDataLst>
          </p:nvPr>
        </p:nvGraphicFramePr>
        <p:xfrm>
          <a:off x="2466" y="1911"/>
          <a:ext cx="2418" cy="1904"/>
        </p:xfrm>
        <a:graphic>
          <a:graphicData uri="http://schemas.openxmlformats.org/presentationml/2006/ole">
            <mc:AlternateContent xmlns:mc="http://schemas.openxmlformats.org/markup-compatibility/2006">
              <mc:Choice xmlns:v="urn:schemas-microsoft-com:vml" Requires="v">
                <p:oleObj spid="_x0000_s2097" name="think-cell Slide" r:id="rId5" imgW="360" imgH="360" progId="">
                  <p:embed/>
                </p:oleObj>
              </mc:Choice>
              <mc:Fallback>
                <p:oleObj name="think-cell Slide" r:id="rId5" imgW="360" imgH="360" progId="">
                  <p:embed/>
                  <p:pic>
                    <p:nvPicPr>
                      <p:cNvPr id="3" name="Object 13"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66" y="1911"/>
                        <a:ext cx="2418" cy="19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 name="Picture 14" descr="lsco_bar_ppt.jpg                                               023922AAMacintosh HD                   C3E2E22D:"/>
          <p:cNvPicPr>
            <a:picLocks noChangeAspect="1" noChangeArrowheads="1"/>
          </p:cNvPicPr>
          <p:nvPr/>
        </p:nvPicPr>
        <p:blipFill>
          <a:blip r:embed="rId7" cstate="print">
            <a:extLst>
              <a:ext uri="{28A0092B-C50C-407E-A947-70E740481C1C}">
                <a14:useLocalDpi xmlns:a14="http://schemas.microsoft.com/office/drawing/2010/main" val="0"/>
              </a:ext>
            </a:extLst>
          </a:blip>
          <a:srcRect l="139" r="89487"/>
          <a:stretch>
            <a:fillRect/>
          </a:stretch>
        </p:blipFill>
        <p:spPr bwMode="auto">
          <a:xfrm>
            <a:off x="4841" y="7892484"/>
            <a:ext cx="1446351" cy="337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lsco_bar_ppt.jpg                                               023922AAMacintosh HD                   C3E2E22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9315" y="7892484"/>
            <a:ext cx="13941085" cy="337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9"/>
          <p:cNvSpPr txBox="1">
            <a:spLocks noChangeArrowheads="1"/>
          </p:cNvSpPr>
          <p:nvPr/>
        </p:nvSpPr>
        <p:spPr bwMode="auto">
          <a:xfrm>
            <a:off x="7154361" y="8031480"/>
            <a:ext cx="321681"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defRPr/>
            </a:pPr>
            <a:fld id="{D387A231-91BA-4509-A5EE-C2BC4E8C8264}" type="slidenum">
              <a:rPr sz="1080" smtClean="0">
                <a:solidFill>
                  <a:srgbClr val="FFFFFF"/>
                </a:solidFill>
              </a:rPr>
              <a:pPr algn="ctr" eaLnBrk="1" fontAlgn="base" hangingPunct="1">
                <a:spcBef>
                  <a:spcPct val="0"/>
                </a:spcBef>
                <a:spcAft>
                  <a:spcPct val="0"/>
                </a:spcAft>
                <a:defRPr/>
              </a:pPr>
              <a:t>‹#›</a:t>
            </a:fld>
            <a:endParaRPr sz="1080" dirty="0">
              <a:solidFill>
                <a:srgbClr val="FFFFFF"/>
              </a:solidFill>
            </a:endParaRPr>
          </a:p>
          <a:p>
            <a:pPr algn="ctr" eaLnBrk="1" fontAlgn="base" hangingPunct="1">
              <a:spcBef>
                <a:spcPct val="0"/>
              </a:spcBef>
              <a:spcAft>
                <a:spcPct val="0"/>
              </a:spcAft>
              <a:defRPr/>
            </a:pPr>
            <a:endParaRPr sz="1080" dirty="0">
              <a:solidFill>
                <a:srgbClr val="FFFFFF"/>
              </a:solidFill>
            </a:endParaRPr>
          </a:p>
        </p:txBody>
      </p:sp>
      <p:graphicFrame>
        <p:nvGraphicFramePr>
          <p:cNvPr id="7" name="Object 8" hidden="1"/>
          <p:cNvGraphicFramePr>
            <a:graphicFrameLocks noChangeAspect="1"/>
          </p:cNvGraphicFramePr>
          <p:nvPr>
            <p:custDataLst>
              <p:tags r:id="rId3"/>
            </p:custDataLst>
          </p:nvPr>
        </p:nvGraphicFramePr>
        <p:xfrm>
          <a:off x="2466" y="1911"/>
          <a:ext cx="2418" cy="1904"/>
        </p:xfrm>
        <a:graphic>
          <a:graphicData uri="http://schemas.openxmlformats.org/presentationml/2006/ole">
            <mc:AlternateContent xmlns:mc="http://schemas.openxmlformats.org/markup-compatibility/2006">
              <mc:Choice xmlns:v="urn:schemas-microsoft-com:vml" Requires="v">
                <p:oleObj spid="_x0000_s2098" name="think-cell Slide" r:id="rId8" imgW="360" imgH="360" progId="">
                  <p:embed/>
                </p:oleObj>
              </mc:Choice>
              <mc:Fallback>
                <p:oleObj name="think-cell Slide" r:id="rId8" imgW="360" imgH="360" progId="">
                  <p:embed/>
                  <p:pic>
                    <p:nvPicPr>
                      <p:cNvPr id="7" name="Object 8"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66" y="1911"/>
                        <a:ext cx="2418" cy="19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Picture 15" descr="lsco_bar_ppt_tall_int.jpg                                      02E18B1EMacintosh HD                   C3E2E22D:"/>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l="137" r="85913"/>
          <a:stretch>
            <a:fillRect/>
          </a:stretch>
        </p:blipFill>
        <p:spPr bwMode="auto">
          <a:xfrm>
            <a:off x="0" y="6701858"/>
            <a:ext cx="1944593" cy="152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descr="lsco_bar_ppt_tall_int.jpg                                      02E18B1EMacintosh HD                   C3E2E22D:"/>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689315" y="6701858"/>
            <a:ext cx="13941085" cy="152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0"/>
          </p:nvPr>
        </p:nvSpPr>
        <p:spPr>
          <a:xfrm>
            <a:off x="11228716" y="790560"/>
            <a:ext cx="2465860" cy="801014"/>
          </a:xfrm>
        </p:spPr>
        <p:txBody>
          <a:bodyPr lIns="90000" tIns="90000" rIns="90000" bIns="90000" anchor="ctr"/>
          <a:lstStyle>
            <a:lvl1pPr algn="ctr">
              <a:defRPr sz="1680" b="0">
                <a:solidFill>
                  <a:srgbClr val="808080"/>
                </a:solidFill>
                <a:latin typeface="Arial" pitchFamily="34" charset="0"/>
                <a:cs typeface="Arial" pitchFamily="34" charset="0"/>
              </a:defRPr>
            </a:lvl1pPr>
            <a:lvl5pPr>
              <a:defRPr/>
            </a:lvl5pPr>
          </a:lstStyle>
          <a:p>
            <a:pPr lvl="0"/>
            <a:r>
              <a:rPr lang="en-US"/>
              <a:t>Click to edit Master text styles</a:t>
            </a:r>
          </a:p>
        </p:txBody>
      </p:sp>
    </p:spTree>
    <p:extLst>
      <p:ext uri="{BB962C8B-B14F-4D97-AF65-F5344CB8AC3E}">
        <p14:creationId xmlns:p14="http://schemas.microsoft.com/office/powerpoint/2010/main" val="1341603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696570" y="1810512"/>
            <a:ext cx="13234840" cy="55412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5409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696570" y="1810512"/>
            <a:ext cx="13234840" cy="5541264"/>
          </a:xfrm>
        </p:spPr>
        <p:txBody>
          <a:bodyPr/>
          <a:lstStyle>
            <a:lvl1pPr marL="0" indent="-208483">
              <a:spcBef>
                <a:spcPts val="461"/>
              </a:spcBef>
              <a:buClr>
                <a:schemeClr val="tx2"/>
              </a:buClr>
              <a:buFont typeface="Arial" pitchFamily="34" charset="0"/>
              <a:buChar char="•"/>
              <a:defRPr b="0"/>
            </a:lvl1pPr>
            <a:lvl2pPr marL="748666" indent="-260986">
              <a:buFont typeface="Arial" pitchFamily="34" charset="0"/>
              <a:buChar char="–"/>
              <a:defRPr/>
            </a:lvl2pPr>
            <a:lvl3pPr marL="1297306" indent="-274320">
              <a:defRPr/>
            </a:lvl3pPr>
            <a:lvl4pPr marL="1854403" indent="-274320">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6765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51547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aphicFrame>
        <p:nvGraphicFramePr>
          <p:cNvPr id="2" name="Object 13" hidden="1"/>
          <p:cNvGraphicFramePr>
            <a:graphicFrameLocks noChangeAspect="1"/>
          </p:cNvGraphicFramePr>
          <p:nvPr>
            <p:custDataLst>
              <p:tags r:id="rId2"/>
            </p:custDataLst>
          </p:nvPr>
        </p:nvGraphicFramePr>
        <p:xfrm>
          <a:off x="2466" y="1911"/>
          <a:ext cx="2418" cy="1904"/>
        </p:xfrm>
        <a:graphic>
          <a:graphicData uri="http://schemas.openxmlformats.org/presentationml/2006/ole">
            <mc:AlternateContent xmlns:mc="http://schemas.openxmlformats.org/markup-compatibility/2006">
              <mc:Choice xmlns:v="urn:schemas-microsoft-com:vml" Requires="v">
                <p:oleObj spid="_x0000_s3121" name="think-cell Slide" r:id="rId5" imgW="360" imgH="360" progId="">
                  <p:embed/>
                </p:oleObj>
              </mc:Choice>
              <mc:Fallback>
                <p:oleObj name="think-cell Slide" r:id="rId5" imgW="360" imgH="360" progId="">
                  <p:embed/>
                  <p:pic>
                    <p:nvPicPr>
                      <p:cNvPr id="2" name="Object 13"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66" y="1911"/>
                        <a:ext cx="2418" cy="19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 name="Picture 14" descr="lsco_bar_ppt.jpg                                               023922AAMacintosh HD                   C3E2E22D:"/>
          <p:cNvPicPr>
            <a:picLocks noChangeAspect="1" noChangeArrowheads="1"/>
          </p:cNvPicPr>
          <p:nvPr/>
        </p:nvPicPr>
        <p:blipFill>
          <a:blip r:embed="rId7" cstate="print">
            <a:extLst>
              <a:ext uri="{28A0092B-C50C-407E-A947-70E740481C1C}">
                <a14:useLocalDpi xmlns:a14="http://schemas.microsoft.com/office/drawing/2010/main" val="0"/>
              </a:ext>
            </a:extLst>
          </a:blip>
          <a:srcRect l="139" r="89487"/>
          <a:stretch>
            <a:fillRect/>
          </a:stretch>
        </p:blipFill>
        <p:spPr bwMode="auto">
          <a:xfrm>
            <a:off x="4841" y="7892484"/>
            <a:ext cx="1446351" cy="337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lsco_bar_ppt.jpg                                               023922AAMacintosh HD                   C3E2E22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9315" y="7892484"/>
            <a:ext cx="13941085" cy="337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9"/>
          <p:cNvSpPr txBox="1">
            <a:spLocks noChangeArrowheads="1"/>
          </p:cNvSpPr>
          <p:nvPr/>
        </p:nvSpPr>
        <p:spPr bwMode="auto">
          <a:xfrm>
            <a:off x="7154361" y="8031480"/>
            <a:ext cx="321681"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defRPr/>
            </a:pPr>
            <a:fld id="{3D212E54-7584-46D7-B662-ECB5AA007746}" type="slidenum">
              <a:rPr sz="1080" smtClean="0">
                <a:solidFill>
                  <a:srgbClr val="FFFFFF"/>
                </a:solidFill>
              </a:rPr>
              <a:pPr algn="ctr" eaLnBrk="1" fontAlgn="base" hangingPunct="1">
                <a:spcBef>
                  <a:spcPct val="0"/>
                </a:spcBef>
                <a:spcAft>
                  <a:spcPct val="0"/>
                </a:spcAft>
                <a:defRPr/>
              </a:pPr>
              <a:t>‹#›</a:t>
            </a:fld>
            <a:endParaRPr sz="1080" dirty="0">
              <a:solidFill>
                <a:srgbClr val="FFFFFF"/>
              </a:solidFill>
            </a:endParaRPr>
          </a:p>
          <a:p>
            <a:pPr algn="ctr" eaLnBrk="1" fontAlgn="base" hangingPunct="1">
              <a:spcBef>
                <a:spcPct val="0"/>
              </a:spcBef>
              <a:spcAft>
                <a:spcPct val="0"/>
              </a:spcAft>
              <a:defRPr/>
            </a:pPr>
            <a:endParaRPr sz="1080" dirty="0">
              <a:solidFill>
                <a:srgbClr val="FFFFFF"/>
              </a:solidFill>
            </a:endParaRPr>
          </a:p>
        </p:txBody>
      </p:sp>
      <p:graphicFrame>
        <p:nvGraphicFramePr>
          <p:cNvPr id="6" name="Object 8" hidden="1"/>
          <p:cNvGraphicFramePr>
            <a:graphicFrameLocks noChangeAspect="1"/>
          </p:cNvGraphicFramePr>
          <p:nvPr>
            <p:custDataLst>
              <p:tags r:id="rId3"/>
            </p:custDataLst>
          </p:nvPr>
        </p:nvGraphicFramePr>
        <p:xfrm>
          <a:off x="2466" y="1911"/>
          <a:ext cx="2418" cy="1904"/>
        </p:xfrm>
        <a:graphic>
          <a:graphicData uri="http://schemas.openxmlformats.org/presentationml/2006/ole">
            <mc:AlternateContent xmlns:mc="http://schemas.openxmlformats.org/markup-compatibility/2006">
              <mc:Choice xmlns:v="urn:schemas-microsoft-com:vml" Requires="v">
                <p:oleObj spid="_x0000_s3122" name="think-cell Slide" r:id="rId8" imgW="360" imgH="360" progId="">
                  <p:embed/>
                </p:oleObj>
              </mc:Choice>
              <mc:Fallback>
                <p:oleObj name="think-cell Slide" r:id="rId8" imgW="360" imgH="360" progId="">
                  <p:embed/>
                  <p:pic>
                    <p:nvPicPr>
                      <p:cNvPr id="6" name="Object 8"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66" y="1911"/>
                        <a:ext cx="2418" cy="19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45809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5" name="Straight Connector 4"/>
          <p:cNvCxnSpPr/>
          <p:nvPr userDrawn="1"/>
        </p:nvCxnSpPr>
        <p:spPr>
          <a:xfrm>
            <a:off x="762000" y="1295400"/>
            <a:ext cx="13106400" cy="0"/>
          </a:xfrm>
          <a:prstGeom prst="line">
            <a:avLst/>
          </a:prstGeom>
          <a:ln w="41275" cap="rnd"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762000" y="7239000"/>
            <a:ext cx="13182600" cy="0"/>
          </a:xfrm>
          <a:prstGeom prst="line">
            <a:avLst/>
          </a:prstGeom>
          <a:ln w="22225" cap="rnd">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731520" y="329566"/>
            <a:ext cx="13167360" cy="1042034"/>
          </a:xfrm>
        </p:spPr>
        <p:txBody>
          <a:bodyPr/>
          <a:lstStyle>
            <a:lvl1pPr algn="l">
              <a:defRPr sz="3200" b="1" i="0" spc="30" baseline="0">
                <a:latin typeface="Arial" charset="0"/>
                <a:ea typeface="Arial" charset="0"/>
                <a:cs typeface="Arial" charset="0"/>
              </a:defRPr>
            </a:lvl1pPr>
          </a:lstStyle>
          <a:p>
            <a:r>
              <a:rPr lang="en-US" dirty="0"/>
              <a:t>CLICK TO EDIT MASTER TITLE STYLE</a:t>
            </a:r>
          </a:p>
        </p:txBody>
      </p:sp>
      <p:sp>
        <p:nvSpPr>
          <p:cNvPr id="3" name="Content Placeholder 2"/>
          <p:cNvSpPr>
            <a:spLocks noGrp="1"/>
          </p:cNvSpPr>
          <p:nvPr>
            <p:ph idx="1"/>
          </p:nvPr>
        </p:nvSpPr>
        <p:spPr>
          <a:xfrm>
            <a:off x="731520" y="1645922"/>
            <a:ext cx="13167360" cy="5120641"/>
          </a:xfrm>
        </p:spPr>
        <p:txBody>
          <a:bodyPr/>
          <a:lstStyle>
            <a:lvl1pPr>
              <a:defRPr sz="2800" b="0" i="0">
                <a:latin typeface="Arial" charset="0"/>
                <a:ea typeface="Arial" charset="0"/>
                <a:cs typeface="Arial" charset="0"/>
              </a:defRPr>
            </a:lvl1pPr>
            <a:lvl2pPr>
              <a:defRPr sz="2400" b="0" i="0">
                <a:latin typeface="Arial" charset="0"/>
                <a:ea typeface="Arial" charset="0"/>
                <a:cs typeface="Arial" charset="0"/>
              </a:defRPr>
            </a:lvl2pPr>
            <a:lvl3pPr>
              <a:defRPr sz="2000" b="0" i="0">
                <a:latin typeface="Arial" charset="0"/>
                <a:ea typeface="Arial" charset="0"/>
                <a:cs typeface="Arial" charset="0"/>
              </a:defRPr>
            </a:lvl3pPr>
            <a:lvl4pPr>
              <a:defRPr sz="1800" b="0" i="0">
                <a:latin typeface="Arial" charset="0"/>
                <a:ea typeface="Arial" charset="0"/>
                <a:cs typeface="Arial" charset="0"/>
              </a:defRPr>
            </a:lvl4pPr>
            <a:lvl5pPr>
              <a:defRPr sz="1800" b="0" i="0">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lvl1pPr>
              <a:defRPr/>
            </a:lvl1pPr>
          </a:lstStyle>
          <a:p>
            <a:pPr>
              <a:defRPr/>
            </a:pPr>
            <a:fld id="{FD0917E9-754E-4F44-908C-2028935423F7}" type="datetimeFigureOut">
              <a:rPr lang="en-US"/>
              <a:pPr>
                <a:defRPr/>
              </a:pPr>
              <a:t>1/13/20</a:t>
            </a:fld>
            <a:endParaRPr lang="en-US" dirty="0"/>
          </a:p>
        </p:txBody>
      </p:sp>
      <p:sp>
        <p:nvSpPr>
          <p:cNvPr id="8" name="Footer Placeholder 4"/>
          <p:cNvSpPr>
            <a:spLocks noGrp="1"/>
          </p:cNvSpPr>
          <p:nvPr>
            <p:ph type="ftr" sz="quarter" idx="11"/>
          </p:nvPr>
        </p:nvSpPr>
        <p:spPr>
          <a:xfrm>
            <a:off x="4999038" y="7620000"/>
            <a:ext cx="4632325" cy="438150"/>
          </a:xfrm>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30948072-2389-49BA-B021-6E73AFAF68F8}" type="slidenum">
              <a:rPr lang="en-US"/>
              <a:pPr>
                <a:defRPr/>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580155" y="7525667"/>
            <a:ext cx="1353578" cy="326451"/>
          </a:xfrm>
          <a:prstGeom prst="rect">
            <a:avLst/>
          </a:prstGeom>
        </p:spPr>
      </p:pic>
    </p:spTree>
    <p:extLst>
      <p:ext uri="{BB962C8B-B14F-4D97-AF65-F5344CB8AC3E}">
        <p14:creationId xmlns:p14="http://schemas.microsoft.com/office/powerpoint/2010/main" val="410390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2"/>
            <a:ext cx="12435840" cy="1634490"/>
          </a:xfrm>
        </p:spPr>
        <p:txBody>
          <a:bodyPr anchor="t"/>
          <a:lstStyle>
            <a:lvl1pPr algn="l">
              <a:defRPr sz="5700" b="1" cap="all"/>
            </a:lvl1pPr>
          </a:lstStyle>
          <a:p>
            <a:r>
              <a:rPr lang="en-US"/>
              <a:t>Click to edit Master title style</a:t>
            </a:r>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C42158C-0D9D-4151-B29C-5548AE35AB20}" type="datetimeFigureOut">
              <a:rPr lang="en-US"/>
              <a:pPr>
                <a:defRPr/>
              </a:pPr>
              <a:t>1/13/20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B5483B3-442A-4011-8E70-9C368812135E}" type="slidenum">
              <a:rPr lang="en-US"/>
              <a:pPr>
                <a:defRPr/>
              </a:pPr>
              <a:t>‹#›</a:t>
            </a:fld>
            <a:endParaRPr lang="en-US" dirty="0"/>
          </a:p>
        </p:txBody>
      </p:sp>
    </p:spTree>
    <p:extLst>
      <p:ext uri="{BB962C8B-B14F-4D97-AF65-F5344CB8AC3E}">
        <p14:creationId xmlns:p14="http://schemas.microsoft.com/office/powerpoint/2010/main" val="1533536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1520" y="1920242"/>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437120" y="1920242"/>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5E414DA-D07D-4D73-BCF0-011F1E358AB1}" type="datetimeFigureOut">
              <a:rPr lang="en-US"/>
              <a:pPr>
                <a:defRPr/>
              </a:pPr>
              <a:t>1/13/20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3255EE5-531A-4CA0-943D-B53B1D376AAC}" type="slidenum">
              <a:rPr lang="en-US"/>
              <a:pPr>
                <a:defRPr/>
              </a:pPr>
              <a:t>‹#›</a:t>
            </a:fld>
            <a:endParaRPr lang="en-US" dirty="0"/>
          </a:p>
        </p:txBody>
      </p:sp>
    </p:spTree>
    <p:extLst>
      <p:ext uri="{BB962C8B-B14F-4D97-AF65-F5344CB8AC3E}">
        <p14:creationId xmlns:p14="http://schemas.microsoft.com/office/powerpoint/2010/main" val="2345497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432042"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a:t>Click to edit Master text styles</a:t>
            </a:r>
          </a:p>
        </p:txBody>
      </p:sp>
      <p:sp>
        <p:nvSpPr>
          <p:cNvPr id="6" name="Content Placeholder 5"/>
          <p:cNvSpPr>
            <a:spLocks noGrp="1"/>
          </p:cNvSpPr>
          <p:nvPr>
            <p:ph sz="quarter" idx="4"/>
          </p:nvPr>
        </p:nvSpPr>
        <p:spPr>
          <a:xfrm>
            <a:off x="7432042"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738A37E-1285-4806-BED8-FCA7AA45D5D2}" type="datetimeFigureOut">
              <a:rPr lang="en-US"/>
              <a:pPr>
                <a:defRPr/>
              </a:pPr>
              <a:t>1/13/20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3776D333-42AF-47E6-8400-AD97C12C5FCA}" type="slidenum">
              <a:rPr lang="en-US"/>
              <a:pPr>
                <a:defRPr/>
              </a:pPr>
              <a:t>‹#›</a:t>
            </a:fld>
            <a:endParaRPr lang="en-US" dirty="0"/>
          </a:p>
        </p:txBody>
      </p:sp>
    </p:spTree>
    <p:extLst>
      <p:ext uri="{BB962C8B-B14F-4D97-AF65-F5344CB8AC3E}">
        <p14:creationId xmlns:p14="http://schemas.microsoft.com/office/powerpoint/2010/main" val="2655416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6B749A4-CBC8-46CE-8C92-29D8FA14812F}" type="datetimeFigureOut">
              <a:rPr lang="en-US"/>
              <a:pPr>
                <a:defRPr/>
              </a:pPr>
              <a:t>1/13/20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57CC876-FE39-48AF-945D-891A9859E953}" type="slidenum">
              <a:rPr lang="en-US"/>
              <a:pPr>
                <a:defRPr/>
              </a:pPr>
              <a:t>‹#›</a:t>
            </a:fld>
            <a:endParaRPr lang="en-US" dirty="0"/>
          </a:p>
        </p:txBody>
      </p:sp>
    </p:spTree>
    <p:extLst>
      <p:ext uri="{BB962C8B-B14F-4D97-AF65-F5344CB8AC3E}">
        <p14:creationId xmlns:p14="http://schemas.microsoft.com/office/powerpoint/2010/main" val="1102551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ED26576-B469-40F4-8F6E-6BC80856F405}" type="datetimeFigureOut">
              <a:rPr lang="en-US"/>
              <a:pPr>
                <a:defRPr/>
              </a:pPr>
              <a:t>1/13/20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6119A5C1-3982-410D-A6C2-7AF554B72781}" type="slidenum">
              <a:rPr lang="en-US"/>
              <a:pPr>
                <a:defRPr/>
              </a:pPr>
              <a:t>‹#›</a:t>
            </a:fld>
            <a:endParaRPr lang="en-US" dirty="0"/>
          </a:p>
        </p:txBody>
      </p:sp>
    </p:spTree>
    <p:extLst>
      <p:ext uri="{BB962C8B-B14F-4D97-AF65-F5344CB8AC3E}">
        <p14:creationId xmlns:p14="http://schemas.microsoft.com/office/powerpoint/2010/main" val="1510275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2" y="327660"/>
            <a:ext cx="4813301" cy="1394460"/>
          </a:xfrm>
        </p:spPr>
        <p:txBody>
          <a:bodyPr anchor="b"/>
          <a:lstStyle>
            <a:lvl1pPr algn="l">
              <a:defRPr sz="2900" b="1"/>
            </a:lvl1pPr>
          </a:lstStyle>
          <a:p>
            <a:r>
              <a:rPr lang="en-US"/>
              <a:t>Click to edit Master title style</a:t>
            </a:r>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31522"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B8600E5-4385-4D25-909D-B0D53E6A0B9C}" type="datetimeFigureOut">
              <a:rPr lang="en-US"/>
              <a:pPr>
                <a:defRPr/>
              </a:pPr>
              <a:t>1/13/20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469B8B1-B797-45A4-AAB0-CEFCA38B01AB}" type="slidenum">
              <a:rPr lang="en-US"/>
              <a:pPr>
                <a:defRPr/>
              </a:pPr>
              <a:t>‹#›</a:t>
            </a:fld>
            <a:endParaRPr lang="en-US" dirty="0"/>
          </a:p>
        </p:txBody>
      </p:sp>
    </p:spTree>
    <p:extLst>
      <p:ext uri="{BB962C8B-B14F-4D97-AF65-F5344CB8AC3E}">
        <p14:creationId xmlns:p14="http://schemas.microsoft.com/office/powerpoint/2010/main" val="2329446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a:t>Click to edit Master title style</a:t>
            </a:r>
          </a:p>
        </p:txBody>
      </p:sp>
      <p:sp>
        <p:nvSpPr>
          <p:cNvPr id="3" name="Picture Placeholder 2"/>
          <p:cNvSpPr>
            <a:spLocks noGrp="1"/>
          </p:cNvSpPr>
          <p:nvPr>
            <p:ph type="pic" idx="1"/>
          </p:nvPr>
        </p:nvSpPr>
        <p:spPr>
          <a:xfrm>
            <a:off x="2867661" y="735330"/>
            <a:ext cx="8778240" cy="4937760"/>
          </a:xfrm>
        </p:spPr>
        <p:txBody>
          <a:bodyPr rtlCol="0">
            <a:normAutofit/>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pPr lvl="0"/>
            <a:endParaRPr lang="en-US" noProof="0" dirty="0"/>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BAFF579-47B1-48AA-8DFF-C68E2E02EFB5}" type="datetimeFigureOut">
              <a:rPr lang="en-US"/>
              <a:pPr>
                <a:defRPr/>
              </a:pPr>
              <a:t>1/13/20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007411D-4FAC-4FE4-BA84-3F6009DB9A3D}" type="slidenum">
              <a:rPr lang="en-US"/>
              <a:pPr>
                <a:defRPr/>
              </a:pPr>
              <a:t>‹#›</a:t>
            </a:fld>
            <a:endParaRPr lang="en-US" dirty="0"/>
          </a:p>
        </p:txBody>
      </p:sp>
    </p:spTree>
    <p:extLst>
      <p:ext uri="{BB962C8B-B14F-4D97-AF65-F5344CB8AC3E}">
        <p14:creationId xmlns:p14="http://schemas.microsoft.com/office/powerpoint/2010/main" val="3515486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Layout" Target="../slideLayouts/slideLayout15.xml"/><Relationship Id="rId7" Type="http://schemas.openxmlformats.org/officeDocument/2006/relationships/vmlDrawing" Target="../drawings/vmlDrawing1.v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image" Target="../media/image3.emf"/><Relationship Id="rId4" Type="http://schemas.openxmlformats.org/officeDocument/2006/relationships/slideLayout" Target="../slideLayouts/slideLayout16.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31838" y="330200"/>
            <a:ext cx="131667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622" tIns="65311" rIns="130622" bIns="65311"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731838" y="1920875"/>
            <a:ext cx="13166725" cy="543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622" tIns="65311" rIns="130622" bIns="65311"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731838" y="7627938"/>
            <a:ext cx="3413125" cy="438150"/>
          </a:xfrm>
          <a:prstGeom prst="rect">
            <a:avLst/>
          </a:prstGeom>
        </p:spPr>
        <p:txBody>
          <a:bodyPr vert="horz" lIns="130622" tIns="65311" rIns="130622" bIns="65311" rtlCol="0" anchor="ctr"/>
          <a:lstStyle>
            <a:lvl1pPr algn="l" fontAlgn="auto">
              <a:spcBef>
                <a:spcPts val="0"/>
              </a:spcBef>
              <a:spcAft>
                <a:spcPts val="0"/>
              </a:spcAft>
              <a:defRPr sz="1700">
                <a:solidFill>
                  <a:schemeClr val="tx1">
                    <a:tint val="75000"/>
                  </a:schemeClr>
                </a:solidFill>
                <a:latin typeface="+mn-lt"/>
                <a:cs typeface="+mn-cs"/>
              </a:defRPr>
            </a:lvl1pPr>
          </a:lstStyle>
          <a:p>
            <a:pPr>
              <a:defRPr/>
            </a:pPr>
            <a:fld id="{1C62A7B2-020D-43CB-8E58-BCAA98B2BA07}" type="datetimeFigureOut">
              <a:rPr lang="en-US"/>
              <a:pPr>
                <a:defRPr/>
              </a:pPr>
              <a:t>1/13/20</a:t>
            </a:fld>
            <a:endParaRPr lang="en-US" dirty="0"/>
          </a:p>
        </p:txBody>
      </p:sp>
      <p:sp>
        <p:nvSpPr>
          <p:cNvPr id="5" name="Footer Placeholder 4"/>
          <p:cNvSpPr>
            <a:spLocks noGrp="1"/>
          </p:cNvSpPr>
          <p:nvPr>
            <p:ph type="ftr" sz="quarter" idx="3"/>
          </p:nvPr>
        </p:nvSpPr>
        <p:spPr>
          <a:xfrm>
            <a:off x="4999038" y="7627938"/>
            <a:ext cx="4632325" cy="438150"/>
          </a:xfrm>
          <a:prstGeom prst="rect">
            <a:avLst/>
          </a:prstGeom>
        </p:spPr>
        <p:txBody>
          <a:bodyPr vert="horz" lIns="130622" tIns="65311" rIns="130622" bIns="65311" rtlCol="0" anchor="ctr"/>
          <a:lstStyle>
            <a:lvl1pPr algn="ctr" fontAlgn="auto">
              <a:spcBef>
                <a:spcPts val="0"/>
              </a:spcBef>
              <a:spcAft>
                <a:spcPts val="0"/>
              </a:spcAft>
              <a:defRPr sz="17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10485438" y="7627938"/>
            <a:ext cx="3413125" cy="438150"/>
          </a:xfrm>
          <a:prstGeom prst="rect">
            <a:avLst/>
          </a:prstGeom>
        </p:spPr>
        <p:txBody>
          <a:bodyPr vert="horz" lIns="130622" tIns="65311" rIns="130622" bIns="65311" rtlCol="0" anchor="ctr"/>
          <a:lstStyle>
            <a:lvl1pPr algn="r" fontAlgn="auto">
              <a:spcBef>
                <a:spcPts val="0"/>
              </a:spcBef>
              <a:spcAft>
                <a:spcPts val="0"/>
              </a:spcAft>
              <a:defRPr sz="1700">
                <a:solidFill>
                  <a:schemeClr val="tx1">
                    <a:tint val="75000"/>
                  </a:schemeClr>
                </a:solidFill>
                <a:latin typeface="+mn-lt"/>
                <a:cs typeface="+mn-cs"/>
              </a:defRPr>
            </a:lvl1pPr>
          </a:lstStyle>
          <a:p>
            <a:pPr>
              <a:defRPr/>
            </a:pPr>
            <a:fld id="{3BDEF1AB-B9AE-43DD-AAB1-854C829170E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79" r:id="rId1"/>
    <p:sldLayoutId id="214748364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86" r:id="rId12"/>
  </p:sldLayoutIdLst>
  <p:txStyles>
    <p:titleStyle>
      <a:lvl1pPr algn="l" rtl="0" eaLnBrk="0" fontAlgn="base" hangingPunct="0">
        <a:spcBef>
          <a:spcPct val="0"/>
        </a:spcBef>
        <a:spcAft>
          <a:spcPct val="0"/>
        </a:spcAft>
        <a:defRPr sz="3000" b="1" i="0" kern="1200" spc="100" baseline="0">
          <a:solidFill>
            <a:schemeClr val="tx1"/>
          </a:solidFill>
          <a:latin typeface="Arial" charset="0"/>
          <a:ea typeface="Arial" charset="0"/>
          <a:cs typeface="Arial" charset="0"/>
        </a:defRPr>
      </a:lvl1pPr>
      <a:lvl2pPr algn="ctr" rtl="0" eaLnBrk="0" fontAlgn="base" hangingPunct="0">
        <a:spcBef>
          <a:spcPct val="0"/>
        </a:spcBef>
        <a:spcAft>
          <a:spcPct val="0"/>
        </a:spcAft>
        <a:defRPr sz="6300">
          <a:solidFill>
            <a:schemeClr val="tx1"/>
          </a:solidFill>
          <a:latin typeface="Calibri" pitchFamily="34" charset="0"/>
        </a:defRPr>
      </a:lvl2pPr>
      <a:lvl3pPr algn="ctr" rtl="0" eaLnBrk="0" fontAlgn="base" hangingPunct="0">
        <a:spcBef>
          <a:spcPct val="0"/>
        </a:spcBef>
        <a:spcAft>
          <a:spcPct val="0"/>
        </a:spcAft>
        <a:defRPr sz="6300">
          <a:solidFill>
            <a:schemeClr val="tx1"/>
          </a:solidFill>
          <a:latin typeface="Calibri" pitchFamily="34" charset="0"/>
        </a:defRPr>
      </a:lvl3pPr>
      <a:lvl4pPr algn="ctr" rtl="0" eaLnBrk="0" fontAlgn="base" hangingPunct="0">
        <a:spcBef>
          <a:spcPct val="0"/>
        </a:spcBef>
        <a:spcAft>
          <a:spcPct val="0"/>
        </a:spcAft>
        <a:defRPr sz="6300">
          <a:solidFill>
            <a:schemeClr val="tx1"/>
          </a:solidFill>
          <a:latin typeface="Calibri" pitchFamily="34" charset="0"/>
        </a:defRPr>
      </a:lvl4pPr>
      <a:lvl5pPr algn="ctr" rtl="0" eaLnBrk="0" fontAlgn="base" hangingPunct="0">
        <a:spcBef>
          <a:spcPct val="0"/>
        </a:spcBef>
        <a:spcAft>
          <a:spcPct val="0"/>
        </a:spcAft>
        <a:defRPr sz="6300">
          <a:solidFill>
            <a:schemeClr val="tx1"/>
          </a:solidFill>
          <a:latin typeface="Calibri" pitchFamily="34" charset="0"/>
        </a:defRPr>
      </a:lvl5pPr>
      <a:lvl6pPr marL="653110" algn="ctr" rtl="0" fontAlgn="base">
        <a:spcBef>
          <a:spcPct val="0"/>
        </a:spcBef>
        <a:spcAft>
          <a:spcPct val="0"/>
        </a:spcAft>
        <a:defRPr sz="6300">
          <a:solidFill>
            <a:schemeClr val="tx1"/>
          </a:solidFill>
          <a:latin typeface="Calibri" pitchFamily="34" charset="0"/>
        </a:defRPr>
      </a:lvl6pPr>
      <a:lvl7pPr marL="1306220" algn="ctr" rtl="0" fontAlgn="base">
        <a:spcBef>
          <a:spcPct val="0"/>
        </a:spcBef>
        <a:spcAft>
          <a:spcPct val="0"/>
        </a:spcAft>
        <a:defRPr sz="6300">
          <a:solidFill>
            <a:schemeClr val="tx1"/>
          </a:solidFill>
          <a:latin typeface="Calibri" pitchFamily="34" charset="0"/>
        </a:defRPr>
      </a:lvl7pPr>
      <a:lvl8pPr marL="1959331" algn="ctr" rtl="0" fontAlgn="base">
        <a:spcBef>
          <a:spcPct val="0"/>
        </a:spcBef>
        <a:spcAft>
          <a:spcPct val="0"/>
        </a:spcAft>
        <a:defRPr sz="6300">
          <a:solidFill>
            <a:schemeClr val="tx1"/>
          </a:solidFill>
          <a:latin typeface="Calibri" pitchFamily="34" charset="0"/>
        </a:defRPr>
      </a:lvl8pPr>
      <a:lvl9pPr marL="2612441" algn="ctr" rtl="0" fontAlgn="base">
        <a:spcBef>
          <a:spcPct val="0"/>
        </a:spcBef>
        <a:spcAft>
          <a:spcPct val="0"/>
        </a:spcAft>
        <a:defRPr sz="6300">
          <a:solidFill>
            <a:schemeClr val="tx1"/>
          </a:solidFill>
          <a:latin typeface="Calibri" pitchFamily="34" charset="0"/>
        </a:defRPr>
      </a:lvl9pPr>
    </p:titleStyle>
    <p:bodyStyle>
      <a:lvl1pPr marL="488950" indent="-488950" algn="l" rtl="0" eaLnBrk="0" fontAlgn="base" hangingPunct="0">
        <a:spcBef>
          <a:spcPct val="20000"/>
        </a:spcBef>
        <a:spcAft>
          <a:spcPct val="0"/>
        </a:spcAft>
        <a:buFont typeface="Arial" charset="0"/>
        <a:buChar char="•"/>
        <a:defRPr sz="2800" b="0" i="0" kern="1200">
          <a:solidFill>
            <a:schemeClr val="tx1"/>
          </a:solidFill>
          <a:latin typeface="Arial" charset="0"/>
          <a:ea typeface="Arial" charset="0"/>
          <a:cs typeface="Arial" charset="0"/>
        </a:defRPr>
      </a:lvl1pPr>
      <a:lvl2pPr marL="1060450" indent="-407988" algn="l" rtl="0" eaLnBrk="0" fontAlgn="base" hangingPunct="0">
        <a:spcBef>
          <a:spcPct val="20000"/>
        </a:spcBef>
        <a:spcAft>
          <a:spcPct val="0"/>
        </a:spcAft>
        <a:buFont typeface="Arial" charset="0"/>
        <a:buChar char="–"/>
        <a:defRPr sz="2400" b="0" i="0" kern="1200">
          <a:solidFill>
            <a:schemeClr val="tx1"/>
          </a:solidFill>
          <a:latin typeface="Arial" charset="0"/>
          <a:ea typeface="Arial" charset="0"/>
          <a:cs typeface="Arial" charset="0"/>
        </a:defRPr>
      </a:lvl2pPr>
      <a:lvl3pPr marL="1631950" indent="-325438" algn="l" rtl="0" eaLnBrk="0" fontAlgn="base" hangingPunct="0">
        <a:spcBef>
          <a:spcPct val="20000"/>
        </a:spcBef>
        <a:spcAft>
          <a:spcPct val="0"/>
        </a:spcAft>
        <a:buFont typeface="Arial" charset="0"/>
        <a:buChar char="•"/>
        <a:defRPr sz="2000" b="0" i="0" kern="1200">
          <a:solidFill>
            <a:schemeClr val="tx1"/>
          </a:solidFill>
          <a:latin typeface="Arial" charset="0"/>
          <a:ea typeface="Arial" charset="0"/>
          <a:cs typeface="Arial" charset="0"/>
        </a:defRPr>
      </a:lvl3pPr>
      <a:lvl4pPr marL="2284413" indent="-325438" algn="l" rtl="0" eaLnBrk="0" fontAlgn="base" hangingPunct="0">
        <a:spcBef>
          <a:spcPct val="20000"/>
        </a:spcBef>
        <a:spcAft>
          <a:spcPct val="0"/>
        </a:spcAft>
        <a:buFont typeface="Arial" charset="0"/>
        <a:buChar char="–"/>
        <a:defRPr sz="2000" b="0" i="0" kern="1200">
          <a:solidFill>
            <a:schemeClr val="tx1"/>
          </a:solidFill>
          <a:latin typeface="Arial" charset="0"/>
          <a:ea typeface="Arial" charset="0"/>
          <a:cs typeface="Arial" charset="0"/>
        </a:defRPr>
      </a:lvl4pPr>
      <a:lvl5pPr marL="2938463" indent="-325438" algn="l" rtl="0" eaLnBrk="0" fontAlgn="base" hangingPunct="0">
        <a:spcBef>
          <a:spcPct val="20000"/>
        </a:spcBef>
        <a:spcAft>
          <a:spcPct val="0"/>
        </a:spcAft>
        <a:buFont typeface="Arial" charset="0"/>
        <a:buChar char="»"/>
        <a:defRPr sz="2000" b="0" i="0" kern="1200">
          <a:solidFill>
            <a:schemeClr val="tx1"/>
          </a:solidFill>
          <a:latin typeface="Arial" charset="0"/>
          <a:ea typeface="Arial" charset="0"/>
          <a:cs typeface="Arial" charset="0"/>
        </a:defRPr>
      </a:lvl5pPr>
      <a:lvl6pPr marL="359210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098" name="Object 13" hidden="1"/>
          <p:cNvGraphicFramePr>
            <a:graphicFrameLocks noChangeAspect="1"/>
          </p:cNvGraphicFramePr>
          <p:nvPr>
            <p:custDataLst>
              <p:tags r:id="rId8"/>
            </p:custDataLst>
          </p:nvPr>
        </p:nvGraphicFramePr>
        <p:xfrm>
          <a:off x="2466" y="1911"/>
          <a:ext cx="2418" cy="1904"/>
        </p:xfrm>
        <a:graphic>
          <a:graphicData uri="http://schemas.openxmlformats.org/presentationml/2006/ole">
            <mc:AlternateContent xmlns:mc="http://schemas.openxmlformats.org/markup-compatibility/2006">
              <mc:Choice xmlns:v="urn:schemas-microsoft-com:vml" Requires="v">
                <p:oleObj spid="_x0000_s1049" name="think-cell Slide" r:id="rId9" imgW="360" imgH="360" progId="">
                  <p:embed/>
                </p:oleObj>
              </mc:Choice>
              <mc:Fallback>
                <p:oleObj name="think-cell Slide" r:id="rId9" imgW="360" imgH="360" progId="">
                  <p:embed/>
                  <p:pic>
                    <p:nvPicPr>
                      <p:cNvPr id="4098" name="Object 13" hidden="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66" y="1911"/>
                        <a:ext cx="2418" cy="19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1" name="Title Placeholder 1"/>
          <p:cNvSpPr>
            <a:spLocks noGrp="1"/>
          </p:cNvSpPr>
          <p:nvPr>
            <p:ph type="title"/>
          </p:nvPr>
        </p:nvSpPr>
        <p:spPr bwMode="auto">
          <a:xfrm>
            <a:off x="696571" y="194310"/>
            <a:ext cx="13239677" cy="99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b" anchorCtr="0" compatLnSpc="1">
            <a:prstTxWarp prst="textNoShape">
              <a:avLst/>
            </a:prstTxWarp>
          </a:bodyPr>
          <a:lstStyle/>
          <a:p>
            <a:pPr lvl="0"/>
            <a:r>
              <a:rPr lang="en-US"/>
              <a:t>Click to edit Master title style</a:t>
            </a:r>
          </a:p>
        </p:txBody>
      </p:sp>
      <p:sp>
        <p:nvSpPr>
          <p:cNvPr id="4102" name="Text Placeholder 2"/>
          <p:cNvSpPr>
            <a:spLocks noGrp="1"/>
          </p:cNvSpPr>
          <p:nvPr>
            <p:ph type="body" idx="1"/>
          </p:nvPr>
        </p:nvSpPr>
        <p:spPr bwMode="auto">
          <a:xfrm>
            <a:off x="701409" y="1809758"/>
            <a:ext cx="13242096" cy="5537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3" name="TextBox 9"/>
          <p:cNvSpPr txBox="1">
            <a:spLocks noChangeArrowheads="1"/>
          </p:cNvSpPr>
          <p:nvPr/>
        </p:nvSpPr>
        <p:spPr bwMode="auto">
          <a:xfrm>
            <a:off x="7154361" y="8031480"/>
            <a:ext cx="321681"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defRPr/>
            </a:pPr>
            <a:fld id="{33DB6C6A-119D-4F7F-824E-81DDB0F79D58}" type="slidenum">
              <a:rPr sz="1080" smtClean="0">
                <a:solidFill>
                  <a:srgbClr val="FFFFFF"/>
                </a:solidFill>
              </a:rPr>
              <a:pPr algn="ctr" eaLnBrk="1" fontAlgn="base" hangingPunct="1">
                <a:spcBef>
                  <a:spcPct val="0"/>
                </a:spcBef>
                <a:spcAft>
                  <a:spcPct val="0"/>
                </a:spcAft>
                <a:defRPr/>
              </a:pPr>
              <a:t>‹#›</a:t>
            </a:fld>
            <a:endParaRPr sz="1080" dirty="0">
              <a:solidFill>
                <a:srgbClr val="FFFFFF"/>
              </a:solidFill>
            </a:endParaRPr>
          </a:p>
          <a:p>
            <a:pPr algn="ctr" eaLnBrk="1" fontAlgn="base" hangingPunct="1">
              <a:spcBef>
                <a:spcPct val="0"/>
              </a:spcBef>
              <a:spcAft>
                <a:spcPct val="0"/>
              </a:spcAft>
              <a:defRPr/>
            </a:pPr>
            <a:endParaRPr sz="1080" dirty="0">
              <a:solidFill>
                <a:srgbClr val="FFFFFF"/>
              </a:solidFill>
            </a:endParaRPr>
          </a:p>
        </p:txBody>
      </p:sp>
    </p:spTree>
    <p:extLst>
      <p:ext uri="{BB962C8B-B14F-4D97-AF65-F5344CB8AC3E}">
        <p14:creationId xmlns:p14="http://schemas.microsoft.com/office/powerpoint/2010/main" val="3062112439"/>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Lst>
  <p:hf hdr="0" ftr="0" dt="0"/>
  <p:txStyles>
    <p:titleStyle>
      <a:lvl1pPr algn="l" rtl="0" eaLnBrk="0" fontAlgn="base" hangingPunct="0">
        <a:spcBef>
          <a:spcPct val="0"/>
        </a:spcBef>
        <a:spcAft>
          <a:spcPct val="0"/>
        </a:spcAft>
        <a:defRPr sz="2880" b="1" kern="1200">
          <a:solidFill>
            <a:schemeClr val="tx2"/>
          </a:solidFill>
          <a:latin typeface="+mj-lt"/>
          <a:ea typeface="+mj-ea"/>
          <a:cs typeface="+mj-cs"/>
        </a:defRPr>
      </a:lvl1pPr>
      <a:lvl2pPr algn="l" rtl="0" eaLnBrk="0" fontAlgn="base" hangingPunct="0">
        <a:spcBef>
          <a:spcPct val="0"/>
        </a:spcBef>
        <a:spcAft>
          <a:spcPct val="0"/>
        </a:spcAft>
        <a:defRPr sz="2880" b="1">
          <a:solidFill>
            <a:schemeClr val="tx2"/>
          </a:solidFill>
          <a:latin typeface="Arial" pitchFamily="34" charset="0"/>
        </a:defRPr>
      </a:lvl2pPr>
      <a:lvl3pPr algn="l" rtl="0" eaLnBrk="0" fontAlgn="base" hangingPunct="0">
        <a:spcBef>
          <a:spcPct val="0"/>
        </a:spcBef>
        <a:spcAft>
          <a:spcPct val="0"/>
        </a:spcAft>
        <a:defRPr sz="2880" b="1">
          <a:solidFill>
            <a:schemeClr val="tx2"/>
          </a:solidFill>
          <a:latin typeface="Arial" pitchFamily="34" charset="0"/>
        </a:defRPr>
      </a:lvl3pPr>
      <a:lvl4pPr algn="l" rtl="0" eaLnBrk="0" fontAlgn="base" hangingPunct="0">
        <a:spcBef>
          <a:spcPct val="0"/>
        </a:spcBef>
        <a:spcAft>
          <a:spcPct val="0"/>
        </a:spcAft>
        <a:defRPr sz="2880" b="1">
          <a:solidFill>
            <a:schemeClr val="tx2"/>
          </a:solidFill>
          <a:latin typeface="Arial" pitchFamily="34" charset="0"/>
        </a:defRPr>
      </a:lvl4pPr>
      <a:lvl5pPr algn="l" rtl="0" eaLnBrk="0" fontAlgn="base" hangingPunct="0">
        <a:spcBef>
          <a:spcPct val="0"/>
        </a:spcBef>
        <a:spcAft>
          <a:spcPct val="0"/>
        </a:spcAft>
        <a:defRPr sz="2880" b="1">
          <a:solidFill>
            <a:schemeClr val="tx2"/>
          </a:solidFill>
          <a:latin typeface="Arial" pitchFamily="34" charset="0"/>
        </a:defRPr>
      </a:lvl5pPr>
      <a:lvl6pPr marL="548640" algn="l" rtl="0" fontAlgn="base">
        <a:spcBef>
          <a:spcPct val="0"/>
        </a:spcBef>
        <a:spcAft>
          <a:spcPct val="0"/>
        </a:spcAft>
        <a:defRPr sz="2880" b="1">
          <a:solidFill>
            <a:schemeClr val="tx2"/>
          </a:solidFill>
          <a:latin typeface="Arial" pitchFamily="34" charset="0"/>
        </a:defRPr>
      </a:lvl6pPr>
      <a:lvl7pPr marL="1097280" algn="l" rtl="0" fontAlgn="base">
        <a:spcBef>
          <a:spcPct val="0"/>
        </a:spcBef>
        <a:spcAft>
          <a:spcPct val="0"/>
        </a:spcAft>
        <a:defRPr sz="2880" b="1">
          <a:solidFill>
            <a:schemeClr val="tx2"/>
          </a:solidFill>
          <a:latin typeface="Arial" pitchFamily="34" charset="0"/>
        </a:defRPr>
      </a:lvl7pPr>
      <a:lvl8pPr marL="1645920" algn="l" rtl="0" fontAlgn="base">
        <a:spcBef>
          <a:spcPct val="0"/>
        </a:spcBef>
        <a:spcAft>
          <a:spcPct val="0"/>
        </a:spcAft>
        <a:defRPr sz="2880" b="1">
          <a:solidFill>
            <a:schemeClr val="tx2"/>
          </a:solidFill>
          <a:latin typeface="Arial" pitchFamily="34" charset="0"/>
        </a:defRPr>
      </a:lvl8pPr>
      <a:lvl9pPr marL="2194560" algn="l" rtl="0" fontAlgn="base">
        <a:spcBef>
          <a:spcPct val="0"/>
        </a:spcBef>
        <a:spcAft>
          <a:spcPct val="0"/>
        </a:spcAft>
        <a:defRPr sz="2880" b="1">
          <a:solidFill>
            <a:schemeClr val="tx2"/>
          </a:solidFill>
          <a:latin typeface="Arial" pitchFamily="34" charset="0"/>
        </a:defRPr>
      </a:lvl9pPr>
    </p:titleStyle>
    <p:bodyStyle>
      <a:lvl1pPr marL="411480" indent="-411480" algn="l" rtl="0" eaLnBrk="0" fontAlgn="base" hangingPunct="0">
        <a:spcBef>
          <a:spcPct val="20000"/>
        </a:spcBef>
        <a:spcAft>
          <a:spcPct val="0"/>
        </a:spcAft>
        <a:defRPr sz="1920" b="1" kern="1200">
          <a:solidFill>
            <a:schemeClr val="tx1"/>
          </a:solidFill>
          <a:latin typeface="+mn-lt"/>
          <a:ea typeface="+mn-ea"/>
          <a:cs typeface="+mn-cs"/>
        </a:defRPr>
      </a:lvl1pPr>
      <a:lvl2pPr marL="548640" indent="-274320" algn="l" rtl="0" eaLnBrk="0" fontAlgn="base" hangingPunct="0">
        <a:spcBef>
          <a:spcPct val="20000"/>
        </a:spcBef>
        <a:spcAft>
          <a:spcPct val="0"/>
        </a:spcAft>
        <a:buClr>
          <a:schemeClr val="tx2"/>
        </a:buClr>
        <a:buFont typeface="Arial" pitchFamily="34" charset="0"/>
        <a:buChar char="•"/>
        <a:defRPr sz="1920" kern="1200">
          <a:solidFill>
            <a:schemeClr val="tx1"/>
          </a:solidFill>
          <a:latin typeface="+mn-lt"/>
          <a:ea typeface="+mn-ea"/>
          <a:cs typeface="+mn-cs"/>
        </a:defRPr>
      </a:lvl2pPr>
      <a:lvl3pPr marL="1097280" indent="-274320" algn="l" rtl="0" eaLnBrk="0" fontAlgn="base" hangingPunct="0">
        <a:spcBef>
          <a:spcPct val="20000"/>
        </a:spcBef>
        <a:spcAft>
          <a:spcPct val="0"/>
        </a:spcAft>
        <a:buClr>
          <a:schemeClr val="tx2"/>
        </a:buClr>
        <a:buFont typeface="Arial" pitchFamily="34" charset="0"/>
        <a:buChar char="–"/>
        <a:defRPr sz="1920" kern="1200">
          <a:solidFill>
            <a:schemeClr val="tx1"/>
          </a:solidFill>
          <a:latin typeface="+mn-lt"/>
          <a:ea typeface="+mn-ea"/>
          <a:cs typeface="+mn-cs"/>
        </a:defRPr>
      </a:lvl3pPr>
      <a:lvl4pPr marL="1651636" indent="-278130" algn="l" rtl="0" eaLnBrk="0" fontAlgn="base" hangingPunct="0">
        <a:spcBef>
          <a:spcPct val="20000"/>
        </a:spcBef>
        <a:spcAft>
          <a:spcPct val="0"/>
        </a:spcAft>
        <a:buClr>
          <a:schemeClr val="tx2"/>
        </a:buClr>
        <a:buFont typeface="Arial" pitchFamily="34" charset="0"/>
        <a:buChar char="–"/>
        <a:defRPr sz="1920" kern="1200">
          <a:solidFill>
            <a:schemeClr val="tx1"/>
          </a:solidFill>
          <a:latin typeface="+mn-lt"/>
          <a:ea typeface="+mn-ea"/>
          <a:cs typeface="+mn-cs"/>
        </a:defRPr>
      </a:lvl4pPr>
      <a:lvl5pPr marL="2470786" indent="-276226" algn="l" rtl="0" eaLnBrk="0" fontAlgn="base" hangingPunct="0">
        <a:spcBef>
          <a:spcPct val="20000"/>
        </a:spcBef>
        <a:spcAft>
          <a:spcPct val="0"/>
        </a:spcAft>
        <a:buClr>
          <a:schemeClr val="tx2"/>
        </a:buClr>
        <a:buFont typeface="Arial" pitchFamily="34" charset="0"/>
        <a:buChar char="–"/>
        <a:defRPr sz="1920" kern="1200">
          <a:solidFill>
            <a:schemeClr val="tx1"/>
          </a:solidFill>
          <a:latin typeface="+mn-lt"/>
          <a:ea typeface="+mn-ea"/>
          <a:cs typeface="+mn-cs"/>
        </a:defRPr>
      </a:lvl5pPr>
      <a:lvl6pPr marL="301752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mailto:redtabfoundation@levi.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a:extLst>
              <a:ext uri="{FF2B5EF4-FFF2-40B4-BE49-F238E27FC236}">
                <a16:creationId xmlns:a16="http://schemas.microsoft.com/office/drawing/2014/main" id="{84F17268-7669-7740-9FE7-6F5BCE57E8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150" y="7239000"/>
            <a:ext cx="13211175" cy="2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5" descr="A person standing in front of a table&#10;&#10;Description automatically generated">
            <a:extLst>
              <a:ext uri="{FF2B5EF4-FFF2-40B4-BE49-F238E27FC236}">
                <a16:creationId xmlns:a16="http://schemas.microsoft.com/office/drawing/2014/main" id="{7DAF9622-79F7-3B47-BE6A-25857EB070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63" y="0"/>
            <a:ext cx="14630400" cy="8229600"/>
          </a:xfrm>
          <a:prstGeom prst="rect">
            <a:avLst/>
          </a:prstGeom>
        </p:spPr>
      </p:pic>
    </p:spTree>
    <p:extLst>
      <p:ext uri="{BB962C8B-B14F-4D97-AF65-F5344CB8AC3E}">
        <p14:creationId xmlns:p14="http://schemas.microsoft.com/office/powerpoint/2010/main" val="2953587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descr="RETAIL_EMPLOYEES.jpg">
            <a:extLst>
              <a:ext uri="{FF2B5EF4-FFF2-40B4-BE49-F238E27FC236}">
                <a16:creationId xmlns:a16="http://schemas.microsoft.com/office/drawing/2014/main" id="{0E6C3549-7793-4949-A259-7E88A4C5B9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4630400" cy="82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Title 1">
            <a:extLst>
              <a:ext uri="{FF2B5EF4-FFF2-40B4-BE49-F238E27FC236}">
                <a16:creationId xmlns:a16="http://schemas.microsoft.com/office/drawing/2014/main" id="{E790DBA0-C95F-9F49-97F6-C29809BC776F}"/>
              </a:ext>
            </a:extLst>
          </p:cNvPr>
          <p:cNvSpPr>
            <a:spLocks noGrp="1"/>
          </p:cNvSpPr>
          <p:nvPr>
            <p:ph type="title" idx="4294967295"/>
          </p:nvPr>
        </p:nvSpPr>
        <p:spPr>
          <a:xfrm>
            <a:off x="355600" y="377825"/>
            <a:ext cx="12557125" cy="1041400"/>
          </a:xfrm>
        </p:spPr>
        <p:txBody>
          <a:bodyPr/>
          <a:lstStyle/>
          <a:p>
            <a:pPr algn="l" eaLnBrk="1" hangingPunct="1">
              <a:defRPr/>
            </a:pPr>
            <a:r>
              <a:rPr lang="en-US" sz="3200" b="1" spc="50">
                <a:solidFill>
                  <a:schemeClr val="bg1"/>
                </a:solidFill>
                <a:latin typeface="Arial Narrow" charset="0"/>
                <a:ea typeface="Arial Narrow" charset="0"/>
                <a:cs typeface="Arial Narrow" charset="0"/>
              </a:rPr>
              <a:t>WHO WE ARE AND WHAT WE DO</a:t>
            </a:r>
            <a:endParaRPr lang="en-US" sz="3200" b="1" spc="50" dirty="0">
              <a:solidFill>
                <a:schemeClr val="bg1"/>
              </a:solidFill>
              <a:latin typeface="Arial Narrow" charset="0"/>
              <a:ea typeface="Arial Narrow" charset="0"/>
              <a:cs typeface="Arial Narrow" charset="0"/>
            </a:endParaRPr>
          </a:p>
        </p:txBody>
      </p:sp>
      <p:sp>
        <p:nvSpPr>
          <p:cNvPr id="21507" name="Content Placeholder 2">
            <a:extLst>
              <a:ext uri="{FF2B5EF4-FFF2-40B4-BE49-F238E27FC236}">
                <a16:creationId xmlns:a16="http://schemas.microsoft.com/office/drawing/2014/main" id="{46C1F7AB-440E-CF40-9FE4-926358B1794C}"/>
              </a:ext>
            </a:extLst>
          </p:cNvPr>
          <p:cNvSpPr>
            <a:spLocks noGrp="1"/>
          </p:cNvSpPr>
          <p:nvPr>
            <p:ph idx="4294967295"/>
          </p:nvPr>
        </p:nvSpPr>
        <p:spPr>
          <a:xfrm>
            <a:off x="169334" y="1883039"/>
            <a:ext cx="8043333" cy="5882747"/>
          </a:xfrm>
        </p:spPr>
        <p:txBody>
          <a:bodyPr/>
          <a:lstStyle/>
          <a:p>
            <a:r>
              <a:rPr lang="en-US" sz="2400">
                <a:solidFill>
                  <a:schemeClr val="bg1"/>
                </a:solidFill>
              </a:rPr>
              <a:t>At the Red Tab Foundation (RTF) we believe that no Levi Strauss &amp; Co. employee or retiree should be without a financial safety net.</a:t>
            </a:r>
          </a:p>
          <a:p>
            <a:endParaRPr lang="en-US" sz="2400">
              <a:solidFill>
                <a:schemeClr val="bg1"/>
              </a:solidFill>
            </a:endParaRPr>
          </a:p>
          <a:p>
            <a:r>
              <a:rPr lang="en-US" sz="2400">
                <a:solidFill>
                  <a:schemeClr val="bg1"/>
                </a:solidFill>
              </a:rPr>
              <a:t>RTF assists LS&amp;Co. employees, retirees and their families who face problems caused by unexpected financial hardship. RTF provides financial assistance, education and preventive programs to help these individuals in their own efforts to maintain their financial, physical and emotional health.</a:t>
            </a:r>
          </a:p>
          <a:p>
            <a:endParaRPr lang="en-US" sz="2400">
              <a:solidFill>
                <a:schemeClr val="bg1"/>
              </a:solidFill>
            </a:endParaRPr>
          </a:p>
          <a:p>
            <a:r>
              <a:rPr lang="en-US" sz="2400">
                <a:solidFill>
                  <a:schemeClr val="bg1"/>
                </a:solidFill>
              </a:rPr>
              <a:t>RTF assistance is available to employees from their first day of employment with LS&amp;Co. </a:t>
            </a:r>
          </a:p>
          <a:p>
            <a:endParaRPr lang="en-US" sz="2400">
              <a:solidFill>
                <a:schemeClr val="bg1"/>
              </a:solidFill>
            </a:endParaRPr>
          </a:p>
          <a:p>
            <a:pPr marL="342900" lvl="1" indent="-342900"/>
            <a:endParaRPr lang="en-US" altLang="en-US" dirty="0">
              <a:solidFill>
                <a:schemeClr val="bg1"/>
              </a:solidFill>
              <a:ea typeface="ＭＳ Ｐゴシック" panose="020B0600070205080204" pitchFamily="34" charset="-128"/>
            </a:endParaRPr>
          </a:p>
        </p:txBody>
      </p:sp>
    </p:spTree>
    <p:extLst>
      <p:ext uri="{BB962C8B-B14F-4D97-AF65-F5344CB8AC3E}">
        <p14:creationId xmlns:p14="http://schemas.microsoft.com/office/powerpoint/2010/main" val="1569807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7220B-B188-7C44-A7D3-33664F643784}"/>
              </a:ext>
            </a:extLst>
          </p:cNvPr>
          <p:cNvSpPr>
            <a:spLocks noGrp="1"/>
          </p:cNvSpPr>
          <p:nvPr>
            <p:ph type="title"/>
          </p:nvPr>
        </p:nvSpPr>
        <p:spPr>
          <a:xfrm>
            <a:off x="731837" y="456529"/>
            <a:ext cx="13166725" cy="1042988"/>
          </a:xfrm>
        </p:spPr>
        <p:txBody>
          <a:bodyPr>
            <a:normAutofit fontScale="90000"/>
          </a:bodyPr>
          <a:lstStyle/>
          <a:p>
            <a:pPr>
              <a:defRPr/>
            </a:pPr>
            <a:r>
              <a:rPr lang="en-US" sz="3600" spc="50" dirty="0">
                <a:latin typeface="Arial Narrow" charset="0"/>
                <a:cs typeface="Arial Narrow" charset="0"/>
              </a:rPr>
              <a:t>TYPES OF ASSISTANCE AND HOW TO APPLY</a:t>
            </a:r>
            <a:br>
              <a:rPr lang="en-US" spc="50" dirty="0">
                <a:latin typeface="Arial Narrow"/>
                <a:cs typeface="Arial Narrow"/>
              </a:rPr>
            </a:br>
            <a:endParaRPr lang="en-US" dirty="0"/>
          </a:p>
        </p:txBody>
      </p:sp>
      <p:sp>
        <p:nvSpPr>
          <p:cNvPr id="23554" name="Rectangle 6">
            <a:extLst>
              <a:ext uri="{FF2B5EF4-FFF2-40B4-BE49-F238E27FC236}">
                <a16:creationId xmlns:a16="http://schemas.microsoft.com/office/drawing/2014/main" id="{FEC7883E-6389-DD41-B7D3-D5169B8645A3}"/>
              </a:ext>
            </a:extLst>
          </p:cNvPr>
          <p:cNvSpPr>
            <a:spLocks noChangeArrowheads="1"/>
          </p:cNvSpPr>
          <p:nvPr/>
        </p:nvSpPr>
        <p:spPr bwMode="auto">
          <a:xfrm>
            <a:off x="366089" y="1366183"/>
            <a:ext cx="13898219"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As Managers, you are often the first ones to know if someone on your team is struggling. RTF needs your help spreading awareness to make sure that every </a:t>
            </a:r>
            <a:r>
              <a:rPr lang="en-US" sz="2400" dirty="0" err="1">
                <a:latin typeface="Arial" panose="020B0604020202020204" pitchFamily="34" charset="0"/>
                <a:cs typeface="Arial" panose="020B0604020202020204" pitchFamily="34" charset="0"/>
              </a:rPr>
              <a:t>LS&amp;Co</a:t>
            </a:r>
            <a:r>
              <a:rPr lang="en-US" sz="2400" dirty="0">
                <a:latin typeface="Arial" panose="020B0604020202020204" pitchFamily="34" charset="0"/>
                <a:cs typeface="Arial" panose="020B0604020202020204" pitchFamily="34" charset="0"/>
              </a:rPr>
              <a:t>. employee understands we are a resource for all employees to access.</a:t>
            </a:r>
          </a:p>
          <a:p>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Rainy days happen for all of us and RTF assistance isn’t only for natural disasters or medical emergencies. RTF might able to help if you’re short on rent, need help with bills or are dealing with a car breakdown. RTF gives our employees a safe place to turn when support is needed most.</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a:latin typeface="Arial" panose="020B0604020202020204" pitchFamily="34" charset="0"/>
                <a:cs typeface="Arial" panose="020B0604020202020204" pitchFamily="34" charset="0"/>
              </a:rPr>
              <a:t>RTF assistance </a:t>
            </a:r>
            <a:r>
              <a:rPr lang="en-US" sz="2400" dirty="0">
                <a:latin typeface="Arial" panose="020B0604020202020204" pitchFamily="34" charset="0"/>
                <a:cs typeface="Arial" panose="020B0604020202020204" pitchFamily="34" charset="0"/>
              </a:rPr>
              <a:t>for qualifying </a:t>
            </a:r>
            <a:r>
              <a:rPr lang="en-US" sz="2400">
                <a:latin typeface="Arial" panose="020B0604020202020204" pitchFamily="34" charset="0"/>
                <a:cs typeface="Arial" panose="020B0604020202020204" pitchFamily="34" charset="0"/>
              </a:rPr>
              <a:t>financial hardships </a:t>
            </a:r>
            <a:r>
              <a:rPr lang="en-US" sz="2400" dirty="0">
                <a:latin typeface="Arial" panose="020B0604020202020204" pitchFamily="34" charset="0"/>
                <a:cs typeface="Arial" panose="020B0604020202020204" pitchFamily="34" charset="0"/>
              </a:rPr>
              <a:t>is a charitable gift that does not need to be repaid.</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Employees can request assistance in the following ways:</a:t>
            </a:r>
          </a:p>
          <a:p>
            <a:pPr marL="938213"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Email </a:t>
            </a:r>
            <a:r>
              <a:rPr lang="en-US" sz="2000" dirty="0">
                <a:latin typeface="Arial" panose="020B0604020202020204" pitchFamily="34" charset="0"/>
                <a:cs typeface="Arial" panose="020B0604020202020204" pitchFamily="34" charset="0"/>
                <a:hlinkClick r:id="rId3"/>
              </a:rPr>
              <a:t>redtabfoundation@levi.com</a:t>
            </a:r>
            <a:endParaRPr lang="en-US" sz="2000" dirty="0">
              <a:latin typeface="Arial" panose="020B0604020202020204" pitchFamily="34" charset="0"/>
              <a:cs typeface="Arial" panose="020B0604020202020204" pitchFamily="34" charset="0"/>
            </a:endParaRPr>
          </a:p>
          <a:p>
            <a:pPr marL="938213"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Apply at </a:t>
            </a:r>
            <a:r>
              <a:rPr lang="en-US" sz="2000" dirty="0" err="1">
                <a:latin typeface="Arial" panose="020B0604020202020204" pitchFamily="34" charset="0"/>
                <a:cs typeface="Arial" panose="020B0604020202020204" pitchFamily="34" charset="0"/>
              </a:rPr>
              <a:t>redtabfoundation.org</a:t>
            </a:r>
            <a:endParaRPr lang="en-US" sz="2000" dirty="0">
              <a:latin typeface="Arial" panose="020B0604020202020204" pitchFamily="34" charset="0"/>
              <a:cs typeface="Arial" panose="020B0604020202020204" pitchFamily="34" charset="0"/>
            </a:endParaRPr>
          </a:p>
          <a:p>
            <a:pPr marL="938213"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Message us on Instagram @</a:t>
            </a:r>
            <a:r>
              <a:rPr lang="en-US" sz="2000" dirty="0" err="1">
                <a:latin typeface="Arial" panose="020B0604020202020204" pitchFamily="34" charset="0"/>
                <a:cs typeface="Arial" panose="020B0604020202020204" pitchFamily="34" charset="0"/>
              </a:rPr>
              <a:t>red.tab.foundation</a:t>
            </a:r>
            <a:endParaRPr lang="en-US" sz="2000" dirty="0">
              <a:latin typeface="Arial" panose="020B0604020202020204" pitchFamily="34" charset="0"/>
              <a:cs typeface="Arial" panose="020B0604020202020204" pitchFamily="34" charset="0"/>
            </a:endParaRPr>
          </a:p>
          <a:p>
            <a:pPr marL="938213"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Contact their manager</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eaLnBrk="1" hangingPunct="1"/>
            <a:endParaRPr lang="en-US" altLang="en-US" sz="2400" dirty="0">
              <a:latin typeface="Arial" panose="020B0604020202020204" pitchFamily="34" charset="0"/>
              <a:cs typeface="Arial" panose="020B0604020202020204" pitchFamily="34" charset="0"/>
            </a:endParaRPr>
          </a:p>
          <a:p>
            <a:pPr eaLnBrk="1" hangingPunct="1"/>
            <a:endParaRPr lang="en-US"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85770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blank">
  <a:themeElements>
    <a:clrScheme name="Custom 18">
      <a:dk1>
        <a:srgbClr val="000000"/>
      </a:dk1>
      <a:lt1>
        <a:srgbClr val="FFFFFF"/>
      </a:lt1>
      <a:dk2>
        <a:srgbClr val="B4083A"/>
      </a:dk2>
      <a:lt2>
        <a:srgbClr val="808080"/>
      </a:lt2>
      <a:accent1>
        <a:srgbClr val="E2E2E2"/>
      </a:accent1>
      <a:accent2>
        <a:srgbClr val="FCC1D3"/>
      </a:accent2>
      <a:accent3>
        <a:srgbClr val="B2B2B2"/>
      </a:accent3>
      <a:accent4>
        <a:srgbClr val="4D4D4D"/>
      </a:accent4>
      <a:accent5>
        <a:srgbClr val="B3DBFF"/>
      </a:accent5>
      <a:accent6>
        <a:srgbClr val="01457C"/>
      </a:accent6>
      <a:hlink>
        <a:srgbClr val="B4083A"/>
      </a:hlink>
      <a:folHlink>
        <a:srgbClr val="FA457A"/>
      </a:folHlink>
    </a:clrScheme>
    <a:fontScheme name="Standard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effectLst/>
      </a:spPr>
      <a:bodyPr tIns="90000" bIns="90000" rtlCol="0" anchor="ctr" anchorCtr="0"/>
      <a:lstStyle>
        <a:defPPr algn="ctr">
          <a:defRPr sz="1400" dirty="0"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tIns="90000" bIns="90000" rtlCol="0">
        <a:spAutoFit/>
      </a:bodyPr>
      <a:lstStyle>
        <a:defPPr algn="ctr">
          <a:defRPr sz="1400" dirty="0" smtClean="0">
            <a:latin typeface="Arial" pitchFamily="34" charset="0"/>
            <a:cs typeface="Arial"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39098</TotalTime>
  <Words>265</Words>
  <Application>Microsoft Macintosh PowerPoint</Application>
  <PresentationFormat>Custom</PresentationFormat>
  <Paragraphs>22</Paragraphs>
  <Slides>3</Slides>
  <Notes>3</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3</vt:i4>
      </vt:variant>
    </vt:vector>
  </HeadingPairs>
  <TitlesOfParts>
    <vt:vector size="9" baseType="lpstr">
      <vt:lpstr>Arial</vt:lpstr>
      <vt:lpstr>Arial Narrow</vt:lpstr>
      <vt:lpstr>Calibri</vt:lpstr>
      <vt:lpstr>Office Theme</vt:lpstr>
      <vt:lpstr>4_blank</vt:lpstr>
      <vt:lpstr>think-cell Slide</vt:lpstr>
      <vt:lpstr>PowerPoint Presentation</vt:lpstr>
      <vt:lpstr>WHO WE ARE AND WHAT WE DO</vt:lpstr>
      <vt:lpstr>TYPES OF ASSISTANCE AND HOW TO APPLY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Booker, John</cp:lastModifiedBy>
  <cp:revision>46</cp:revision>
  <dcterms:modified xsi:type="dcterms:W3CDTF">2020-01-13T23:14:27Z</dcterms:modified>
</cp:coreProperties>
</file>